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7" r:id="rId11"/>
    <p:sldId id="269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6A7176-9597-48AA-BEA1-51CBF07B9F1F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Untitled Section" id="{3B6B1C1D-B4EC-41A0-BC89-C2E67143C64F}">
          <p14:sldIdLst>
            <p14:sldId id="264"/>
            <p14:sldId id="266"/>
            <p14:sldId id="267"/>
            <p14:sldId id="269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D968A-B3A0-9514-967B-E485F2A88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BDCA4-CD71-BC5F-E65D-A5B7BB268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E875-E77B-CFA6-8CA2-7CCF530F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158-08CF-4E79-A87B-BF03DBA90410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40ABD-5CA9-BF07-244C-3E124E5CD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96AFB-4497-30B5-000A-D0875D372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228E7-4789-452D-A445-279541524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29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25F16-D11B-7845-C906-E3108049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9B9F65-ACD4-A33D-58A0-422EAD848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3424-BEBF-CB93-CE4D-822A6A0C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158-08CF-4E79-A87B-BF03DBA90410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C827E-48C5-1E56-B211-744C9D05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E23B9-42A3-4576-A424-EFE699D6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228E7-4789-452D-A445-279541524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89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9B81A4-ABEE-A136-C4B9-F3A1579A7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98979-5A56-E29F-76C9-4D8B2A26F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4C061-C620-C5E3-F2DE-C3EBB1B18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158-08CF-4E79-A87B-BF03DBA90410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03C7D-ED9E-C74E-4B4B-696795593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F9D4C-463F-E886-ACFA-D8A3533B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228E7-4789-452D-A445-279541524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8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CD47-A782-FBF7-CF9C-6A810C4D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AA259-C859-CA55-5D90-497328F3F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91B54-3439-8230-EBC2-33560E7A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158-08CF-4E79-A87B-BF03DBA90410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AC5D1-6E2F-A93D-ECE5-6C2F53BE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EAC40-DF82-1DF7-2B2B-58CB88C3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228E7-4789-452D-A445-279541524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4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C5B1-611A-9B50-12EB-CC49FF8B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56160-F925-CF77-D424-701557C23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624A9-8C70-15A5-5CCD-F4FD00A1B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158-08CF-4E79-A87B-BF03DBA90410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39830-387F-7BD8-6053-1A878E776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01BEA-2A4D-091D-4579-387417FB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228E7-4789-452D-A445-279541524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13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8F5A4-9BBB-BBB4-38C0-80B3A567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B9D06-4889-6B40-AB96-65F6803A93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82EC05-4B83-6847-0EBD-8A0EF4549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98F3D-45AB-D8FB-513C-11A3C36F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158-08CF-4E79-A87B-BF03DBA90410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40894-2173-ED01-7100-24B03083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EB9E2-3C25-BE49-15B5-6049C0C4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228E7-4789-452D-A445-279541524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2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9F8A1-FE4C-43A6-5F3C-E9F26D849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93344-193D-76CF-309A-4FB6297AB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6F598-25D7-AE2D-64B6-384545A5D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83DC22-F111-9AA2-1D56-E083592482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917D5-D25C-8AFD-4781-8E0732D2C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BC07AC-5508-159D-876E-621ED91D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158-08CF-4E79-A87B-BF03DBA90410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C8CF41-7D4A-CAB6-1CEE-B87B9A38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488F65-96E6-10B7-F774-994230BB1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228E7-4789-452D-A445-279541524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7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498A-7E95-0BB0-0BAF-BB831FE7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1726E-783C-2F9D-5FD6-734545B9B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158-08CF-4E79-A87B-BF03DBA90410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8E9F0-6B69-BB96-5705-13ABB3126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44806-D3CC-2E9A-F5D0-4479F0C93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228E7-4789-452D-A445-279541524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2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B8326-9DB0-9FE8-E3E9-C8BCF0B9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158-08CF-4E79-A87B-BF03DBA90410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AAD91D-3599-FE9C-4184-FDBA77F01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3FCEE-7282-2DD1-7D86-B33B947A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228E7-4789-452D-A445-279541524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6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9599-3E54-C002-73F1-1C3CD4787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AB823-7FBA-D01C-A539-306C0C5E5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574E4-A0C5-B09C-8CDB-38842CF45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5C2A0-10BE-F56D-F676-23DB42FB8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158-08CF-4E79-A87B-BF03DBA90410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4C5B6-30B6-9E3D-0D88-B57F4727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716FB-3012-EDCF-BDF6-B1741048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228E7-4789-452D-A445-279541524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7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EA736-21FA-DF63-40AA-FA9703CF2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86578B-5C31-E0D4-B9E1-88E67CE77A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53E49-D53A-F7AD-8C8A-270F67794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F2AE1-EBBD-5700-AE25-C7D5DD5ED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7158-08CF-4E79-A87B-BF03DBA90410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A7A18-5DA3-279B-7F34-5C27A398E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8ECC2-6D98-9594-A459-2326D31E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228E7-4789-452D-A445-279541524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2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44F7EC-617C-C790-CA56-2894CFEE0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03506-ED3C-CBC4-4B21-B9859F1C4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F67EE-4CE7-6482-E1B9-1B3967941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57158-08CF-4E79-A87B-BF03DBA90410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C8B0-B686-8C6A-9BD1-28581BDAF0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8E99F-CE6C-E976-D08F-338FE8850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228E7-4789-452D-A445-279541524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5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2690-7E5F-D7BB-40A0-D73EABAC8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7355" y="2776197"/>
            <a:ext cx="9144000" cy="375920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MESSAGE</a:t>
            </a:r>
            <a:br>
              <a:rPr lang="en-US" b="1" u="sng" dirty="0"/>
            </a:br>
            <a:r>
              <a:rPr lang="en-US" b="1" u="sng" dirty="0"/>
              <a:t> ENCRYPTOR  AND</a:t>
            </a:r>
            <a:br>
              <a:rPr lang="en-US" b="1" u="sng" dirty="0"/>
            </a:br>
            <a:r>
              <a:rPr lang="en-US" b="1" u="sng" dirty="0"/>
              <a:t>DECRYPTOR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B7BD5D-96B0-735F-34BA-13906EC97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1666" y="3429000"/>
            <a:ext cx="9144000" cy="1655762"/>
          </a:xfrm>
        </p:spPr>
        <p:txBody>
          <a:bodyPr/>
          <a:lstStyle/>
          <a:p>
            <a:r>
              <a:rPr lang="en-US" dirty="0"/>
              <a:t>BY – Abhishek Verma</a:t>
            </a:r>
          </a:p>
          <a:p>
            <a:r>
              <a:rPr lang="en-US" dirty="0"/>
              <a:t>Roll no. – 2218177 (5)</a:t>
            </a:r>
          </a:p>
          <a:p>
            <a:r>
              <a:rPr lang="en-US" dirty="0"/>
              <a:t>Section – C2 (3</a:t>
            </a:r>
            <a:r>
              <a:rPr lang="en-US" baseline="30000" dirty="0"/>
              <a:t>rd</a:t>
            </a:r>
            <a:r>
              <a:rPr lang="en-US" dirty="0"/>
              <a:t> Sem)</a:t>
            </a:r>
          </a:p>
          <a:p>
            <a:endParaRPr lang="en-US" dirty="0"/>
          </a:p>
        </p:txBody>
      </p:sp>
      <p:pic>
        <p:nvPicPr>
          <p:cNvPr id="7" name="Picture 6" descr="A person in a suit pointing at a screen&#10;&#10;Description automatically generated">
            <a:extLst>
              <a:ext uri="{FF2B5EF4-FFF2-40B4-BE49-F238E27FC236}">
                <a16:creationId xmlns:a16="http://schemas.microsoft.com/office/drawing/2014/main" id="{00361DE3-FE07-1DFA-B497-B1898F901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" y="477078"/>
            <a:ext cx="6478995" cy="592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43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9615-262C-F9C0-C764-A1E9F87E1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1880" y="5311485"/>
            <a:ext cx="2820120" cy="1600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035556-54C6-E565-5941-C3DCFA429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38997" y="244329"/>
            <a:ext cx="4396509" cy="5550769"/>
          </a:xfrm>
        </p:spPr>
        <p:txBody>
          <a:bodyPr/>
          <a:lstStyle/>
          <a:p>
            <a:r>
              <a:rPr lang="en-US" b="1" dirty="0"/>
              <a:t>Step 4: Encryption                                                               </a:t>
            </a:r>
            <a:r>
              <a:rPr lang="en-US" dirty="0">
                <a:solidFill>
                  <a:srgbClr val="FF0000"/>
                </a:solidFill>
                <a:latin typeface="Aptos" panose="020B0004020202020204" pitchFamily="34" charset="0"/>
              </a:rPr>
              <a:t>Click the "Encrypt" button . The program will process the input message and key through a series of encryption steps, including substitution, permutation, and XOR operations.. The encrypted message will be displayed in the "Encrypted Message" section.                                                              </a:t>
            </a:r>
            <a:r>
              <a:rPr lang="en-US" b="1" dirty="0"/>
              <a:t>Step 5: Decryption                                                                   </a:t>
            </a:r>
            <a:r>
              <a:rPr lang="en-US" dirty="0">
                <a:solidFill>
                  <a:srgbClr val="FF0000"/>
                </a:solidFill>
                <a:latin typeface="Aptos" panose="020B0004020202020204" pitchFamily="34" charset="0"/>
              </a:rPr>
              <a:t>To decrypt the message, keep the encrypted </a:t>
            </a:r>
            <a:r>
              <a:rPr lang="en-US" dirty="0" err="1">
                <a:solidFill>
                  <a:srgbClr val="FF0000"/>
                </a:solidFill>
                <a:latin typeface="Aptos" panose="020B0004020202020204" pitchFamily="34" charset="0"/>
              </a:rPr>
              <a:t>messageas</a:t>
            </a:r>
            <a:r>
              <a:rPr lang="en-US" dirty="0">
                <a:solidFill>
                  <a:srgbClr val="FF0000"/>
                </a:solidFill>
                <a:latin typeface="Aptos" panose="020B0004020202020204" pitchFamily="34" charset="0"/>
              </a:rPr>
              <a:t> it is in the "Message" field.                               Enter the same key used for encryption in the "Key" field.                                                                            Click the "Decrypt" button.                                              </a:t>
            </a:r>
            <a:r>
              <a:rPr lang="en-US" b="1" dirty="0"/>
              <a:t>Step 6: Close the Program       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Close the GUI window to exit the program.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D24F47-EF66-D482-A601-5DD450E9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172200" cy="3191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0A0E9F-2411-F68B-13D1-981DBFC15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72200" cy="328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57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27D5B-1316-B72C-A09C-758558E8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505" y="532660"/>
            <a:ext cx="5043837" cy="1396656"/>
          </a:xfrm>
        </p:spPr>
        <p:txBody>
          <a:bodyPr>
            <a:normAutofit/>
          </a:bodyPr>
          <a:lstStyle/>
          <a:p>
            <a:r>
              <a:rPr lang="en-US" b="1" dirty="0"/>
              <a:t>REAL WORLD APPLICATIONS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9F2C1AF-0F48-CADE-5774-0B6AEC7357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785" r="7785"/>
          <a:stretch>
            <a:fillRect/>
          </a:stretch>
        </p:blipFill>
        <p:spPr>
          <a:xfrm>
            <a:off x="-76200" y="690880"/>
            <a:ext cx="6172200" cy="54965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B5A1-DCCE-FE56-0464-236CBB46D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1017" y="1929316"/>
            <a:ext cx="4067294" cy="2447376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Aptos" panose="020B0004020202020204" pitchFamily="34" charset="0"/>
              </a:rPr>
              <a:t>Data encryption and decryption have widespread real-world applications, from securing financial transactions to protecting sensitive communications .                                         We'll explore examples of encryption in action.</a:t>
            </a:r>
          </a:p>
          <a:p>
            <a:pPr>
              <a:buFontTx/>
              <a:buChar char="•"/>
            </a:pPr>
            <a:endParaRPr lang="en-US" sz="1800" b="1" dirty="0">
              <a:solidFill>
                <a:srgbClr val="FF0000"/>
              </a:solidFill>
            </a:endParaRPr>
          </a:p>
          <a:p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435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08CC0-070D-95D0-87E4-F3994498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42" y="519344"/>
            <a:ext cx="3932237" cy="16002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CONCLUSION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C7C5BF3-F43E-BF1C-1E13-B3BC0D0F8F8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785" r="7785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9756-DCF3-67E5-52B9-1E2DAFE1E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935" y="2119544"/>
            <a:ext cx="3932237" cy="3811588"/>
          </a:xfrm>
        </p:spPr>
        <p:txBody>
          <a:bodyPr>
            <a:normAutofit fontScale="92500" lnSpcReduction="10000"/>
          </a:bodyPr>
          <a:lstStyle/>
          <a:p>
            <a:r>
              <a:rPr lang="en-US" sz="1900" b="1" dirty="0">
                <a:latin typeface="Aptos" panose="020B0004020202020204" pitchFamily="34" charset="0"/>
              </a:rPr>
              <a:t>In conclusion, data encryption and decryption play a pivotal role in safeguarding sensitive information. By understanding the principles and best practices, we can ensure the integrity and confidentiality of data in an increasingly digital world.</a:t>
            </a:r>
          </a:p>
          <a:p>
            <a:endParaRPr lang="en-US" sz="1800" b="1" dirty="0">
              <a:latin typeface="Aptos" panose="020B0004020202020204" pitchFamily="34" charset="0"/>
            </a:endParaRPr>
          </a:p>
          <a:p>
            <a:endParaRPr lang="en-US" sz="1800" b="1" dirty="0">
              <a:latin typeface="Aptos" panose="020B0004020202020204" pitchFamily="34" charset="0"/>
            </a:endParaRPr>
          </a:p>
          <a:p>
            <a:endParaRPr lang="en-US" sz="1800" b="1" dirty="0">
              <a:latin typeface="Aptos" panose="020B0004020202020204" pitchFamily="34" charset="0"/>
            </a:endParaRPr>
          </a:p>
          <a:p>
            <a:endParaRPr lang="en-US" sz="1800" b="1" dirty="0">
              <a:latin typeface="Aptos" panose="020B0004020202020204" pitchFamily="34" charset="0"/>
            </a:endParaRPr>
          </a:p>
          <a:p>
            <a:r>
              <a:rPr lang="en-US" sz="2400" b="1" dirty="0">
                <a:latin typeface="Aptos" panose="020B0004020202020204" pitchFamily="34" charset="0"/>
              </a:rPr>
              <a:t>                                                                                                       </a:t>
            </a:r>
            <a:r>
              <a:rPr lang="en-US" sz="3500" b="1" dirty="0">
                <a:latin typeface="Aptos" panose="020B0004020202020204" pitchFamily="34" charset="0"/>
              </a:rPr>
              <a:t>THANKS!   </a:t>
            </a:r>
          </a:p>
          <a:p>
            <a:endParaRPr lang="en-US" sz="1800" b="1" dirty="0">
              <a:latin typeface="Aptos" panose="020B0004020202020204" pitchFamily="34" charset="0"/>
            </a:endParaRPr>
          </a:p>
          <a:p>
            <a:endParaRPr lang="en-US" sz="1800" b="1" dirty="0">
              <a:latin typeface="Aptos" panose="020B0004020202020204" pitchFamily="34" charset="0"/>
            </a:endParaRPr>
          </a:p>
          <a:p>
            <a:endParaRPr lang="en-US" sz="18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0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A9815-9748-CC61-FA9F-E3388D13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08" y="457200"/>
            <a:ext cx="3932237" cy="1600200"/>
          </a:xfrm>
        </p:spPr>
        <p:txBody>
          <a:bodyPr>
            <a:normAutofit/>
          </a:bodyPr>
          <a:lstStyle/>
          <a:p>
            <a:r>
              <a:rPr lang="en-US" sz="4000" b="1" dirty="0"/>
              <a:t>AGENDA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3A6CDAC-252A-EFE3-4689-35CCFC8E68C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785" r="7785"/>
          <a:stretch>
            <a:fillRect/>
          </a:stretch>
        </p:blipFill>
        <p:spPr>
          <a:xfrm>
            <a:off x="5183188" y="326829"/>
            <a:ext cx="7008812" cy="606381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DC17E-FD85-AFC7-9BEC-0A0CEE2FD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9280" y="2057400"/>
            <a:ext cx="4182745" cy="4191000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1800" dirty="0">
                <a:latin typeface="Aptos" panose="020B0004020202020204" pitchFamily="34" charset="0"/>
              </a:rPr>
              <a:t> Introduction to encryption and decryption</a:t>
            </a:r>
          </a:p>
          <a:p>
            <a:pPr>
              <a:buFontTx/>
              <a:buChar char="•"/>
            </a:pPr>
            <a:r>
              <a:rPr lang="en-US" sz="1800" dirty="0">
                <a:latin typeface="Aptos" panose="020B0004020202020204" pitchFamily="34" charset="0"/>
              </a:rPr>
              <a:t> Overview of encryption methods</a:t>
            </a:r>
          </a:p>
          <a:p>
            <a:pPr>
              <a:buFontTx/>
              <a:buChar char="•"/>
            </a:pPr>
            <a:r>
              <a:rPr lang="en-US" sz="1800" dirty="0">
                <a:latin typeface="Aptos" panose="020B0004020202020204" pitchFamily="34" charset="0"/>
              </a:rPr>
              <a:t> Understanding decryption techniques</a:t>
            </a:r>
          </a:p>
          <a:p>
            <a:pPr>
              <a:buFontTx/>
              <a:buChar char="•"/>
            </a:pPr>
            <a:r>
              <a:rPr lang="en-US" sz="1800" dirty="0">
                <a:latin typeface="Aptos" panose="020B0004020202020204" pitchFamily="34" charset="0"/>
              </a:rPr>
              <a:t> Types of Encryption Algorithms</a:t>
            </a:r>
          </a:p>
          <a:p>
            <a:pPr>
              <a:buFontTx/>
              <a:buChar char="•"/>
            </a:pPr>
            <a:r>
              <a:rPr lang="en-US" sz="1800" dirty="0">
                <a:latin typeface="Aptos" panose="020B0004020202020204" pitchFamily="34" charset="0"/>
              </a:rPr>
              <a:t> Overview of </a:t>
            </a:r>
            <a:r>
              <a:rPr lang="en-US" sz="1800" dirty="0" err="1">
                <a:latin typeface="Aptos" panose="020B0004020202020204" pitchFamily="34" charset="0"/>
              </a:rPr>
              <a:t>Tkinter</a:t>
            </a:r>
            <a:endParaRPr lang="en-US" sz="1800" dirty="0">
              <a:latin typeface="Aptos" panose="020B0004020202020204" pitchFamily="34" charset="0"/>
            </a:endParaRPr>
          </a:p>
          <a:p>
            <a:pPr>
              <a:buFontTx/>
              <a:buChar char="•"/>
            </a:pPr>
            <a:r>
              <a:rPr lang="en-US" sz="1800" dirty="0">
                <a:latin typeface="Aptos" panose="020B0004020202020204" pitchFamily="34" charset="0"/>
              </a:rPr>
              <a:t> Real World Applications</a:t>
            </a:r>
          </a:p>
          <a:p>
            <a:pPr>
              <a:buFontTx/>
              <a:buChar char="•"/>
            </a:pPr>
            <a:r>
              <a:rPr lang="en-US" sz="1800" dirty="0">
                <a:latin typeface="Aptos" panose="020B0004020202020204" pitchFamily="34" charset="0"/>
              </a:rPr>
              <a:t> Conclusion</a:t>
            </a:r>
          </a:p>
        </p:txBody>
      </p:sp>
    </p:spTree>
    <p:extLst>
      <p:ext uri="{BB962C8B-B14F-4D97-AF65-F5344CB8AC3E}">
        <p14:creationId xmlns:p14="http://schemas.microsoft.com/office/powerpoint/2010/main" val="586584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B4C8-5F2D-4970-EEE1-60DC150DB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682" y="487680"/>
            <a:ext cx="3932237" cy="1600200"/>
          </a:xfrm>
        </p:spPr>
        <p:txBody>
          <a:bodyPr>
            <a:normAutofit/>
          </a:bodyPr>
          <a:lstStyle/>
          <a:p>
            <a:r>
              <a:rPr lang="en-US" sz="4000" b="1" dirty="0"/>
              <a:t>INTRODUCTION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84375CA-C73F-53D4-EFC1-B341BDB32C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3814" r="23814"/>
          <a:stretch>
            <a:fillRect/>
          </a:stretch>
        </p:blipFill>
        <p:spPr>
          <a:xfrm>
            <a:off x="-101600" y="714058"/>
            <a:ext cx="6715760" cy="533114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9ADDB-6825-08EE-7AB7-23C7487E5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8682" y="2087880"/>
            <a:ext cx="4353878" cy="3811588"/>
          </a:xfrm>
        </p:spPr>
        <p:txBody>
          <a:bodyPr/>
          <a:lstStyle/>
          <a:p>
            <a:r>
              <a:rPr lang="en-US" sz="1800" b="1" dirty="0">
                <a:solidFill>
                  <a:srgbClr val="FF0000"/>
                </a:solidFill>
                <a:latin typeface="Aptos" panose="020B0004020202020204" pitchFamily="34" charset="0"/>
                <a:cs typeface="Aldhabi" panose="020F0502020204030204" pitchFamily="2" charset="-78"/>
              </a:rPr>
              <a:t>In this presentation , we will explore the world of data encryption and decryption . We will uncover the methods and algorithms used to secure and protect sensitive information. We will explore the evolving landscape of security measures in the digital realm.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82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D9D8A-E132-4C46-3B86-21C46B4F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37" y="457200"/>
            <a:ext cx="8658224" cy="1600200"/>
          </a:xfrm>
        </p:spPr>
        <p:txBody>
          <a:bodyPr>
            <a:normAutofit/>
          </a:bodyPr>
          <a:lstStyle/>
          <a:p>
            <a:r>
              <a:rPr lang="en-US" sz="3600" b="1" dirty="0"/>
              <a:t>UNDERSTANDING ENCRYPTION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6E2357E-8BD2-E5E3-C944-0E186EC50D8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785" r="7785"/>
          <a:stretch>
            <a:fillRect/>
          </a:stretch>
        </p:blipFill>
        <p:spPr>
          <a:xfrm>
            <a:off x="6441440" y="528320"/>
            <a:ext cx="5831840" cy="576071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CE0F7-4C71-AE1E-2AC4-E4EB2227D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5948" y="2057400"/>
            <a:ext cx="4636452" cy="3811588"/>
          </a:xfrm>
        </p:spPr>
        <p:txBody>
          <a:bodyPr>
            <a:normAutofit/>
          </a:bodyPr>
          <a:lstStyle/>
          <a:p>
            <a:r>
              <a:rPr lang="en-US" sz="1800" b="1" i="0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Encryption is a process of converting information, often referred to as plaintext, into a secret code or cipher, using an algorithm and a key. The primary purpose of encryption is to secure the data so that unauthorized parties cannot access or understand it. In other words, it involves encoding information in such a way that only authorized parties who possess the appropriate key can decode and understand the original data.</a:t>
            </a:r>
            <a:endParaRPr lang="en-US" sz="1800" b="1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605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B8D4-15AD-543A-6EA3-3A2C6E65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837748" cy="1600200"/>
          </a:xfrm>
        </p:spPr>
        <p:txBody>
          <a:bodyPr>
            <a:normAutofit/>
          </a:bodyPr>
          <a:lstStyle/>
          <a:p>
            <a:r>
              <a:rPr lang="en-US" sz="4000" b="1" dirty="0"/>
              <a:t>DECRYPTION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9076162-E526-5BDD-A1B3-14E28A61651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785" r="7785"/>
          <a:stretch>
            <a:fillRect/>
          </a:stretch>
        </p:blipFill>
        <p:spPr>
          <a:xfrm>
            <a:off x="5313680" y="992187"/>
            <a:ext cx="6878320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8AEE1-82B4-F3ED-EADD-6747C4A82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b="1" i="0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Decryption is the process of converting encrypted or encoded data (ciphertext) back into its original, readable form (plaintext). In other words, decryption is the reverse of encryption.</a:t>
            </a:r>
            <a:endParaRPr lang="en-US" sz="1800" b="1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200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30B0-C181-E83C-88DA-50F58751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680" y="964405"/>
            <a:ext cx="5344160" cy="1600200"/>
          </a:xfrm>
        </p:spPr>
        <p:txBody>
          <a:bodyPr>
            <a:normAutofit/>
          </a:bodyPr>
          <a:lstStyle/>
          <a:p>
            <a:r>
              <a:rPr lang="en-US" sz="4000" b="1" dirty="0"/>
              <a:t>TYPES OF ENCRYPTION ALGORITHMS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B0F8C15-D005-BAB1-4FF0-9F89F8B494A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8898" r="8898"/>
          <a:stretch>
            <a:fillRect/>
          </a:stretch>
        </p:blipFill>
        <p:spPr>
          <a:xfrm>
            <a:off x="0" y="787400"/>
            <a:ext cx="6172200" cy="52831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2247D-EC70-A47F-35E2-0F385D862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91680" y="2717005"/>
            <a:ext cx="4826000" cy="3811588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Aptos" panose="020B0004020202020204" pitchFamily="34" charset="0"/>
              </a:rPr>
              <a:t>There are different types of encryption algorithms ,including symmetric and asymmetric encryption. Each type has its own strengths and weaknesses, and is used in different scenarios.</a:t>
            </a:r>
          </a:p>
        </p:txBody>
      </p:sp>
    </p:spTree>
    <p:extLst>
      <p:ext uri="{BB962C8B-B14F-4D97-AF65-F5344CB8AC3E}">
        <p14:creationId xmlns:p14="http://schemas.microsoft.com/office/powerpoint/2010/main" val="3230902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DAFD7-A243-C5F4-8A36-5B5D65AB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19" y="1382944"/>
            <a:ext cx="3932237" cy="1600200"/>
          </a:xfrm>
        </p:spPr>
        <p:txBody>
          <a:bodyPr>
            <a:noAutofit/>
          </a:bodyPr>
          <a:lstStyle/>
          <a:p>
            <a:r>
              <a:rPr lang="en-US" b="1" dirty="0"/>
              <a:t>ALGORITHM :</a:t>
            </a:r>
            <a:br>
              <a:rPr lang="en-US" b="1" dirty="0"/>
            </a:br>
            <a:r>
              <a:rPr lang="en-US" b="1" dirty="0"/>
              <a:t>SUBSTITUTION- PERMUTATION</a:t>
            </a:r>
            <a:br>
              <a:rPr lang="en-US" b="1" dirty="0"/>
            </a:br>
            <a:r>
              <a:rPr lang="en-US" b="1" dirty="0"/>
              <a:t>NETWORK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DB07EB6-314F-EF4F-BEB8-5B9CB36AC0E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785" r="7785"/>
          <a:stretch>
            <a:fillRect/>
          </a:stretch>
        </p:blipFill>
        <p:spPr>
          <a:xfrm>
            <a:off x="5630228" y="716280"/>
            <a:ext cx="7140892" cy="542543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6E31E-2CB4-C804-4C24-9B9152107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626" y="3046412"/>
            <a:ext cx="5088710" cy="3811588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Aptos" panose="020B0004020202020204" pitchFamily="34" charset="0"/>
              </a:rPr>
              <a:t>A Substitution-Permutation Network (often referred to as the SPN) is a network that takes in blocks of plaintext and keys , applies alternating rounds of substitution layers (S-boxes ) and permutation layers (p- boxes ) to produce the final ciphertext.</a:t>
            </a:r>
          </a:p>
        </p:txBody>
      </p:sp>
    </p:spTree>
    <p:extLst>
      <p:ext uri="{BB962C8B-B14F-4D97-AF65-F5344CB8AC3E}">
        <p14:creationId xmlns:p14="http://schemas.microsoft.com/office/powerpoint/2010/main" val="93034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4D9-3F5D-133F-99EA-99A61017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3" y="508000"/>
            <a:ext cx="5086985" cy="1630680"/>
          </a:xfrm>
        </p:spPr>
        <p:txBody>
          <a:bodyPr>
            <a:normAutofit/>
          </a:bodyPr>
          <a:lstStyle/>
          <a:p>
            <a:r>
              <a:rPr lang="en-US" sz="4000" b="1" dirty="0"/>
              <a:t>OVERVIEW OF TKINTER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D2ECBEB-79FF-4FF2-4D52-7CEA725C5B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512" r="2512"/>
          <a:stretch>
            <a:fillRect/>
          </a:stretch>
        </p:blipFill>
        <p:spPr>
          <a:xfrm>
            <a:off x="5792788" y="992187"/>
            <a:ext cx="6172200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68125-E356-2F1A-F1FD-24F7D4AB3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4867" y="2138680"/>
            <a:ext cx="3932237" cy="3811588"/>
          </a:xfrm>
        </p:spPr>
        <p:txBody>
          <a:bodyPr>
            <a:normAutofit/>
          </a:bodyPr>
          <a:lstStyle/>
          <a:p>
            <a:r>
              <a:rPr lang="en-US" sz="1800" b="1" dirty="0" err="1">
                <a:solidFill>
                  <a:srgbClr val="FF0000"/>
                </a:solidFill>
                <a:latin typeface="Aptos" panose="020B0004020202020204" pitchFamily="34" charset="0"/>
              </a:rPr>
              <a:t>Tkinter</a:t>
            </a:r>
            <a:r>
              <a:rPr lang="en-US" sz="1800" b="1" dirty="0">
                <a:solidFill>
                  <a:srgbClr val="FF0000"/>
                </a:solidFill>
                <a:latin typeface="Aptos" panose="020B0004020202020204" pitchFamily="34" charset="0"/>
              </a:rPr>
              <a:t> is a Python library that can be used to construct basic graphical user interface (GUI) Applications. In Python , it is the most widely used module for GUI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24939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C3EC-BA6F-0DB3-FE3E-72DC924F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037" y="806971"/>
            <a:ext cx="5957455" cy="100983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DEMONSTRATION OF THE MESSAGE ENCRYPTOR AND DECRYPTOR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E17EA-E9A6-F899-7067-07F5D7BE7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7929" y="2015366"/>
            <a:ext cx="5019705" cy="4392227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ptos" panose="020B0004020202020204" pitchFamily="34" charset="0"/>
              </a:rPr>
              <a:t>Step 1: Run the Program                                                                                              </a:t>
            </a:r>
            <a:r>
              <a:rPr lang="en-US" sz="1800" dirty="0">
                <a:solidFill>
                  <a:srgbClr val="FF0000"/>
                </a:solidFill>
                <a:latin typeface="Aptos" panose="020B0004020202020204" pitchFamily="34" charset="0"/>
              </a:rPr>
              <a:t>Run the provided Python program in a suitable environment. This could be in a Python IDE or by executing the script in the terminal .                                         </a:t>
            </a:r>
            <a:r>
              <a:rPr lang="en-US" sz="1800" b="1" dirty="0">
                <a:latin typeface="Aptos" panose="020B0004020202020204" pitchFamily="34" charset="0"/>
              </a:rPr>
              <a:t>Step 2: GUI Interface                                                                                                        </a:t>
            </a:r>
            <a:r>
              <a:rPr lang="en-US" sz="1800" dirty="0">
                <a:solidFill>
                  <a:srgbClr val="FF0000"/>
                </a:solidFill>
                <a:latin typeface="Aptos" panose="020B0004020202020204" pitchFamily="34" charset="0"/>
              </a:rPr>
              <a:t>Upon running the program, a graphical user interface (GUI) window will appear. It's a simple window created using the </a:t>
            </a:r>
            <a:r>
              <a:rPr lang="en-US" sz="1800" dirty="0" err="1">
                <a:solidFill>
                  <a:srgbClr val="FF0000"/>
                </a:solidFill>
                <a:latin typeface="Aptos" panose="020B0004020202020204" pitchFamily="34" charset="0"/>
              </a:rPr>
              <a:t>tkinter</a:t>
            </a:r>
            <a:r>
              <a:rPr lang="en-US" sz="1800" dirty="0">
                <a:solidFill>
                  <a:srgbClr val="FF0000"/>
                </a:solidFill>
                <a:latin typeface="Aptos" panose="020B0004020202020204" pitchFamily="34" charset="0"/>
              </a:rPr>
              <a:t> library.                                                     </a:t>
            </a:r>
            <a:r>
              <a:rPr lang="en-US" sz="1800" b="1" dirty="0">
                <a:latin typeface="Aptos" panose="020B0004020202020204" pitchFamily="34" charset="0"/>
              </a:rPr>
              <a:t>Step 3: Input Message and Key                                                                                                     </a:t>
            </a:r>
            <a:r>
              <a:rPr lang="en-US" sz="1800" dirty="0">
                <a:solidFill>
                  <a:srgbClr val="FF0000"/>
                </a:solidFill>
                <a:latin typeface="Aptos" panose="020B0004020202020204" pitchFamily="34" charset="0"/>
              </a:rPr>
              <a:t>In the GUI, you will see input fields for “Message” and “Key” . Enter the message you want to encrypt or decrypt in the "Message" field.                                               Provide a key in the "Key" field. The key is used in the encryption and decryption process.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C963660-ED45-EE47-0752-0189C261F4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7" b="6057"/>
          <a:stretch>
            <a:fillRect/>
          </a:stretch>
        </p:blipFill>
        <p:spPr>
          <a:xfrm>
            <a:off x="0" y="806971"/>
            <a:ext cx="6096000" cy="4963909"/>
          </a:xfrm>
        </p:spPr>
      </p:pic>
    </p:spTree>
    <p:extLst>
      <p:ext uri="{BB962C8B-B14F-4D97-AF65-F5344CB8AC3E}">
        <p14:creationId xmlns:p14="http://schemas.microsoft.com/office/powerpoint/2010/main" val="882342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BF37CDD-305C-4AE4-A51F-7A1BC770E980}">
  <we:reference id="wa200005566" version="3.0.0.1" store="en-US" storeType="OMEX"/>
  <we:alternateReferences>
    <we:reference id="wa200005566" version="3.0.0.1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651</Words>
  <Application>Microsoft Office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Office Theme</vt:lpstr>
      <vt:lpstr>MESSAGE  ENCRYPTOR  AND DECRYPTOR</vt:lpstr>
      <vt:lpstr>AGENDA</vt:lpstr>
      <vt:lpstr>INTRODUCTION</vt:lpstr>
      <vt:lpstr>UNDERSTANDING ENCRYPTION</vt:lpstr>
      <vt:lpstr>DECRYPTION</vt:lpstr>
      <vt:lpstr>TYPES OF ENCRYPTION ALGORITHMS</vt:lpstr>
      <vt:lpstr>ALGORITHM : SUBSTITUTION- PERMUTATION NETWORK</vt:lpstr>
      <vt:lpstr>OVERVIEW OF TKINTER</vt:lpstr>
      <vt:lpstr>DEMONSTRATION OF THE MESSAGE ENCRYPTOR AND DECRYPTOR</vt:lpstr>
      <vt:lpstr>PowerPoint Presentation</vt:lpstr>
      <vt:lpstr>REAL WORLD APPLICATIONS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MESSAGE  ENCRYPTOR  AND DECRYPTOR</dc:title>
  <dc:creator>abhishek verma</dc:creator>
  <cp:lastModifiedBy>abhishek verma</cp:lastModifiedBy>
  <cp:revision>1</cp:revision>
  <dcterms:created xsi:type="dcterms:W3CDTF">2024-01-15T10:10:40Z</dcterms:created>
  <dcterms:modified xsi:type="dcterms:W3CDTF">2024-01-15T13:36:46Z</dcterms:modified>
</cp:coreProperties>
</file>